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handoutMasterIdLst>
    <p:handoutMasterId r:id="rId25"/>
  </p:handoutMasterIdLst>
  <p:sldIdLst>
    <p:sldId id="289" r:id="rId5"/>
    <p:sldId id="312" r:id="rId6"/>
    <p:sldId id="307" r:id="rId7"/>
    <p:sldId id="308" r:id="rId8"/>
    <p:sldId id="301" r:id="rId9"/>
    <p:sldId id="313" r:id="rId10"/>
    <p:sldId id="314" r:id="rId11"/>
    <p:sldId id="315" r:id="rId12"/>
    <p:sldId id="316" r:id="rId13"/>
    <p:sldId id="293" r:id="rId14"/>
    <p:sldId id="329" r:id="rId15"/>
    <p:sldId id="319" r:id="rId16"/>
    <p:sldId id="326" r:id="rId17"/>
    <p:sldId id="327" r:id="rId18"/>
    <p:sldId id="328" r:id="rId19"/>
    <p:sldId id="334" r:id="rId20"/>
    <p:sldId id="331" r:id="rId21"/>
    <p:sldId id="330" r:id="rId22"/>
    <p:sldId id="335" r:id="rId23"/>
    <p:sldId id="33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576" userDrawn="1">
          <p15:clr>
            <a:srgbClr val="A4A3A4"/>
          </p15:clr>
        </p15:guide>
        <p15:guide id="8" orient="horz" pos="3744" userDrawn="1">
          <p15:clr>
            <a:srgbClr val="A4A3A4"/>
          </p15:clr>
        </p15:guide>
        <p15:guide id="9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725" autoAdjust="0"/>
  </p:normalViewPr>
  <p:slideViewPr>
    <p:cSldViewPr snapToGrid="0" showGuides="1">
      <p:cViewPr varScale="1">
        <p:scale>
          <a:sx n="67" d="100"/>
          <a:sy n="67" d="100"/>
        </p:scale>
        <p:origin x="644" y="56"/>
      </p:cViewPr>
      <p:guideLst>
        <p:guide orient="horz" pos="1344"/>
        <p:guide pos="576"/>
        <p:guide orient="horz" pos="3744"/>
        <p:guide pos="3840"/>
      </p:guideLst>
    </p:cSldViewPr>
  </p:slideViewPr>
  <p:outlineViewPr>
    <p:cViewPr>
      <p:scale>
        <a:sx n="33" d="100"/>
        <a:sy n="33" d="100"/>
      </p:scale>
      <p:origin x="0" y="-593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94" d="100"/>
          <a:sy n="94" d="100"/>
        </p:scale>
        <p:origin x="299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5DC31D-6BBA-1E40-9A7E-1FE0A421F3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09E10C-1649-9148-9887-C4B5DF38CEE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465657-3F36-724B-A332-D448C4527D30}" type="datetimeFigureOut">
              <a:t>8/3/2022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09E7DC-2FE3-FA48-929A-C3D3179E1E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40692-4B9B-A444-A85B-911AF05DE3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0D8CC-6079-CB40-AF25-90B118481BE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16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0ADDF-D82C-4780-9143-87E5F529D8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8648" y="813816"/>
            <a:ext cx="6400800" cy="640080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2B550A-AB53-4D15-A89E-6EEBB5151B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41448" y="1655064"/>
            <a:ext cx="7315200" cy="1143000"/>
          </a:xfrm>
        </p:spPr>
        <p:txBody>
          <a:bodyPr/>
          <a:lstStyle>
            <a:lvl1pPr algn="ctr">
              <a:defRPr sz="8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DE1EB1-91FE-4CB8-81BD-5BBBFC22C6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98648" y="3027707"/>
            <a:ext cx="6858000" cy="640080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1860281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E11DAB-71A2-44C9-B830-25E19DC583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1"/>
            <a:ext cx="6400800" cy="6858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F9B5FD0-EA88-4EA1-89FF-A0346C36D9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2203704"/>
            <a:ext cx="6400800" cy="420624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7116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EE24C-B229-452F-B387-BA3429761C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9119" y="946653"/>
            <a:ext cx="6857999" cy="65354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CEFA7B-7934-4EAA-8C20-7D9B03B9E5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89120" y="1981933"/>
            <a:ext cx="6858000" cy="423367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2930501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3E35BBCA-FB90-42AF-995A-AA6CE87BD6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3643"/>
          <a:stretch>
            <a:fillRect/>
          </a:stretch>
        </p:blipFill>
        <p:spPr>
          <a:xfrm>
            <a:off x="914400" y="466647"/>
            <a:ext cx="10563726" cy="6391353"/>
          </a:xfrm>
          <a:custGeom>
            <a:avLst/>
            <a:gdLst>
              <a:gd name="connsiteX0" fmla="*/ 0 w 10563726"/>
              <a:gd name="connsiteY0" fmla="*/ 0 h 6391353"/>
              <a:gd name="connsiteX1" fmla="*/ 10563726 w 10563726"/>
              <a:gd name="connsiteY1" fmla="*/ 0 h 6391353"/>
              <a:gd name="connsiteX2" fmla="*/ 10563726 w 10563726"/>
              <a:gd name="connsiteY2" fmla="*/ 6391353 h 6391353"/>
              <a:gd name="connsiteX3" fmla="*/ 0 w 10563726"/>
              <a:gd name="connsiteY3" fmla="*/ 6391353 h 6391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63726" h="6391353">
                <a:moveTo>
                  <a:pt x="0" y="0"/>
                </a:moveTo>
                <a:lnTo>
                  <a:pt x="10563726" y="0"/>
                </a:lnTo>
                <a:lnTo>
                  <a:pt x="10563726" y="6391353"/>
                </a:lnTo>
                <a:lnTo>
                  <a:pt x="0" y="639135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F399BE-6A96-4D58-AF62-861F9AE20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718" y="1460692"/>
            <a:ext cx="7772402" cy="685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AE12991-70DA-442D-98F3-6739146463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1720" y="2724912"/>
            <a:ext cx="7772401" cy="36576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F778D16-894A-4379-8B5B-DC24234515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021930" y="2240374"/>
            <a:ext cx="6148139" cy="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9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5106A418-68CC-4D3D-9032-696498842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1"/>
            <a:ext cx="6400800" cy="6858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E93C440-01C8-4E08-A98E-D76F10D08B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913064"/>
            <a:ext cx="6858001" cy="427939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560476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AA20A23-A33B-4A1B-9162-707282E535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5602"/>
          <a:stretch>
            <a:fillRect/>
          </a:stretch>
        </p:blipFill>
        <p:spPr>
          <a:xfrm>
            <a:off x="1066800" y="523183"/>
            <a:ext cx="10058400" cy="6334817"/>
          </a:xfrm>
          <a:custGeom>
            <a:avLst/>
            <a:gdLst>
              <a:gd name="connsiteX0" fmla="*/ 0 w 10058400"/>
              <a:gd name="connsiteY0" fmla="*/ 0 h 6334817"/>
              <a:gd name="connsiteX1" fmla="*/ 10058400 w 10058400"/>
              <a:gd name="connsiteY1" fmla="*/ 0 h 6334817"/>
              <a:gd name="connsiteX2" fmla="*/ 10058400 w 10058400"/>
              <a:gd name="connsiteY2" fmla="*/ 6334817 h 6334817"/>
              <a:gd name="connsiteX3" fmla="*/ 0 w 10058400"/>
              <a:gd name="connsiteY3" fmla="*/ 6334817 h 6334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8400" h="6334817">
                <a:moveTo>
                  <a:pt x="0" y="0"/>
                </a:moveTo>
                <a:lnTo>
                  <a:pt x="10058400" y="0"/>
                </a:lnTo>
                <a:lnTo>
                  <a:pt x="10058400" y="6334817"/>
                </a:lnTo>
                <a:lnTo>
                  <a:pt x="0" y="6334817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136F446-5EA3-48C4-AA8D-AB9850B03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718" y="1460692"/>
            <a:ext cx="7772402" cy="68580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B70600-CFB5-4805-BC68-5AE22166B5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1720" y="2951305"/>
            <a:ext cx="7772400" cy="3456432"/>
          </a:xfrm>
        </p:spPr>
        <p:txBody>
          <a:bodyPr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9C8060D-32CA-4A3C-9EAF-A2D3801AB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021930" y="2240374"/>
            <a:ext cx="6148139" cy="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22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CC92641-A8C8-41F9-8E1C-7C929693C6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9119" y="946653"/>
            <a:ext cx="6857999" cy="65354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7CC55B6-E9DA-4B68-A0D8-957F46B465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89120" y="2062956"/>
            <a:ext cx="6858000" cy="423367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2630451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C6103AFC-AC4C-4756-AEEE-B0D669AC8C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4880"/>
          <a:stretch>
            <a:fillRect/>
          </a:stretch>
        </p:blipFill>
        <p:spPr>
          <a:xfrm>
            <a:off x="878302" y="469222"/>
            <a:ext cx="10424160" cy="6388778"/>
          </a:xfrm>
          <a:custGeom>
            <a:avLst/>
            <a:gdLst>
              <a:gd name="connsiteX0" fmla="*/ 0 w 10424160"/>
              <a:gd name="connsiteY0" fmla="*/ 0 h 6388778"/>
              <a:gd name="connsiteX1" fmla="*/ 10424160 w 10424160"/>
              <a:gd name="connsiteY1" fmla="*/ 0 h 6388778"/>
              <a:gd name="connsiteX2" fmla="*/ 10424160 w 10424160"/>
              <a:gd name="connsiteY2" fmla="*/ 6388778 h 6388778"/>
              <a:gd name="connsiteX3" fmla="*/ 0 w 10424160"/>
              <a:gd name="connsiteY3" fmla="*/ 6388778 h 6388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4160" h="6388778">
                <a:moveTo>
                  <a:pt x="0" y="0"/>
                </a:moveTo>
                <a:lnTo>
                  <a:pt x="10424160" y="0"/>
                </a:lnTo>
                <a:lnTo>
                  <a:pt x="10424160" y="6388778"/>
                </a:lnTo>
                <a:lnTo>
                  <a:pt x="0" y="6388778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4604EF9-570E-48F5-BA06-DEB9EB7F7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599" y="1460692"/>
            <a:ext cx="6857999" cy="685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0B30880-FB83-4FD8-B7A4-675D68A479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7600" y="2438570"/>
            <a:ext cx="6858000" cy="395020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838183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9775E2-26ED-4CEF-94F6-7C85D113D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46653"/>
            <a:ext cx="100584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32AB5-76E2-49F4-96EE-B419AF1F0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294859"/>
            <a:ext cx="10058400" cy="3720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7" r:id="rId3"/>
    <p:sldLayoutId id="2147483662" r:id="rId4"/>
    <p:sldLayoutId id="2147483663" r:id="rId5"/>
    <p:sldLayoutId id="2147483664" r:id="rId6"/>
    <p:sldLayoutId id="2147483665" r:id="rId7"/>
    <p:sldLayoutId id="214748366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6" userDrawn="1">
          <p15:clr>
            <a:srgbClr val="F26B43"/>
          </p15:clr>
        </p15:guide>
        <p15:guide id="2" pos="576" userDrawn="1">
          <p15:clr>
            <a:srgbClr val="F26B43"/>
          </p15:clr>
        </p15:guide>
        <p15:guide id="3" pos="7104" userDrawn="1">
          <p15:clr>
            <a:srgbClr val="F26B43"/>
          </p15:clr>
        </p15:guide>
        <p15:guide id="4" orient="horz" pos="3744" userDrawn="1">
          <p15:clr>
            <a:srgbClr val="F26B43"/>
          </p15:clr>
        </p15:guide>
        <p15:guide id="5" pos="2760" userDrawn="1">
          <p15:clr>
            <a:srgbClr val="F26B43"/>
          </p15:clr>
        </p15:guide>
        <p15:guide id="6" pos="4944" userDrawn="1">
          <p15:clr>
            <a:srgbClr val="F26B43"/>
          </p15:clr>
        </p15:guide>
        <p15:guide id="7" orient="horz" pos="40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512D6-1B42-4E1C-AEE3-478A340AC1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2753" y="857250"/>
            <a:ext cx="11521596" cy="4324350"/>
          </a:xfrm>
        </p:spPr>
        <p:txBody>
          <a:bodyPr>
            <a:normAutofit fontScale="92500"/>
          </a:bodyPr>
          <a:lstStyle/>
          <a:p>
            <a:r>
              <a:rPr lang="en-US" dirty="0"/>
              <a:t>How to Move Through </a:t>
            </a:r>
          </a:p>
          <a:p>
            <a:r>
              <a:rPr lang="en-US" dirty="0"/>
              <a:t>Writer’s Block and Finish That First Draft Dump!</a:t>
            </a:r>
          </a:p>
        </p:txBody>
      </p:sp>
      <p:pic>
        <p:nvPicPr>
          <p:cNvPr id="12" name="Graphic 11" descr="Illustration of a pencil character ">
            <a:extLst>
              <a:ext uri="{FF2B5EF4-FFF2-40B4-BE49-F238E27FC236}">
                <a16:creationId xmlns:a16="http://schemas.microsoft.com/office/drawing/2014/main" id="{937FAC84-23F1-401F-A313-68AD63D60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077964">
            <a:off x="754288" y="4334033"/>
            <a:ext cx="1155789" cy="1971643"/>
          </a:xfrm>
          <a:prstGeom prst="rect">
            <a:avLst/>
          </a:prstGeom>
        </p:spPr>
      </p:pic>
      <p:pic>
        <p:nvPicPr>
          <p:cNvPr id="10" name="Graphic 9" descr="Illustration of a purple book character ">
            <a:extLst>
              <a:ext uri="{FF2B5EF4-FFF2-40B4-BE49-F238E27FC236}">
                <a16:creationId xmlns:a16="http://schemas.microsoft.com/office/drawing/2014/main" id="{8A4FC9B1-AAE5-49E7-9209-B1CD7DC8C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993895" y="4322695"/>
            <a:ext cx="1775352" cy="20590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4BDC10-86D2-5221-645E-9488367206B3}"/>
              </a:ext>
            </a:extLst>
          </p:cNvPr>
          <p:cNvSpPr txBox="1"/>
          <p:nvPr/>
        </p:nvSpPr>
        <p:spPr>
          <a:xfrm>
            <a:off x="2212880" y="5200650"/>
            <a:ext cx="77662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with Author Sonja Thomas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2022 Willamette Writers Conference</a:t>
            </a:r>
          </a:p>
        </p:txBody>
      </p:sp>
    </p:spTree>
    <p:extLst>
      <p:ext uri="{BB962C8B-B14F-4D97-AF65-F5344CB8AC3E}">
        <p14:creationId xmlns:p14="http://schemas.microsoft.com/office/powerpoint/2010/main" val="2437550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D4A52C-1616-4DE9-8F38-FB14C8732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76" y="574907"/>
            <a:ext cx="6400799" cy="685800"/>
          </a:xfrm>
        </p:spPr>
        <p:txBody>
          <a:bodyPr/>
          <a:lstStyle/>
          <a:p>
            <a:pPr algn="ctr"/>
            <a:r>
              <a:rPr lang="en-US" b="1" dirty="0"/>
              <a:t>Fear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163D03-0474-4A43-A81C-E7FC3027F2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6275" y="1478279"/>
            <a:ext cx="6943725" cy="4804814"/>
          </a:xfrm>
        </p:spPr>
        <p:txBody>
          <a:bodyPr>
            <a:normAutofit/>
          </a:bodyPr>
          <a:lstStyle/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False belief: if I achieve my dream, then no more worries.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Fear will always be a factor, but you CAN move past it. 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When you focus on the fear and start to believe it, it’s impossible to write.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What are your fears?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E21E8C-2372-B9C8-44FE-7D989FFB0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118999" y="1369306"/>
            <a:ext cx="5492515" cy="411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4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D4A52C-1616-4DE9-8F38-FB14C8732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76" y="574907"/>
            <a:ext cx="6400799" cy="685800"/>
          </a:xfrm>
        </p:spPr>
        <p:txBody>
          <a:bodyPr/>
          <a:lstStyle/>
          <a:p>
            <a:pPr algn="ctr"/>
            <a:r>
              <a:rPr lang="en-US" b="1" dirty="0"/>
              <a:t>Diagnose Your Fear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163D03-0474-4A43-A81C-E7FC3027F2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6275" y="1478279"/>
            <a:ext cx="10858500" cy="4804814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Do I want to write?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What do I want to write?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What’s keeping me from writing?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What do I hope to accomplish when I’m done?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Am I attached to a specific outcome? A dream outside of my control?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What happens if I don’t reach my goal?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124F3-C323-E904-DD60-ED301AEB4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9526" y="483668"/>
            <a:ext cx="3712373" cy="311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96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D4A52C-1616-4DE9-8F38-FB14C8732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76" y="574907"/>
            <a:ext cx="4933949" cy="685800"/>
          </a:xfrm>
        </p:spPr>
        <p:txBody>
          <a:bodyPr/>
          <a:lstStyle/>
          <a:p>
            <a:pPr algn="ctr"/>
            <a:r>
              <a:rPr lang="en-US" b="1" dirty="0"/>
              <a:t>Move Past Fear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163D03-0474-4A43-A81C-E7FC3027F2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6276" y="1352550"/>
            <a:ext cx="4933949" cy="4930543"/>
          </a:xfrm>
        </p:spPr>
        <p:txBody>
          <a:bodyPr>
            <a:normAutofit/>
          </a:bodyPr>
          <a:lstStyle/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Refocus. 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Rediscover.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Play!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1B2FA1-EFE8-2501-608B-AC3E0F4F6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533" y="1186409"/>
            <a:ext cx="5233441" cy="523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70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D4A52C-1616-4DE9-8F38-FB14C8732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76" y="574907"/>
            <a:ext cx="4933949" cy="685800"/>
          </a:xfrm>
        </p:spPr>
        <p:txBody>
          <a:bodyPr/>
          <a:lstStyle/>
          <a:p>
            <a:pPr algn="ctr"/>
            <a:r>
              <a:rPr lang="en-US" b="1" dirty="0"/>
              <a:t>Wrong Turn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163D03-0474-4A43-A81C-E7FC3027F2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6276" y="1352550"/>
            <a:ext cx="4933949" cy="4930543"/>
          </a:xfrm>
        </p:spPr>
        <p:txBody>
          <a:bodyPr>
            <a:normAutofit/>
          </a:bodyPr>
          <a:lstStyle/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Wrong Audience</a:t>
            </a:r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Wrong Genre</a:t>
            </a:r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Wrong POV / Tense</a:t>
            </a:r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Wrong Direction</a:t>
            </a:r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Wrong Story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73FEAA-829C-1A4D-16F2-0D369DE91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615" y="1352550"/>
            <a:ext cx="6658636" cy="471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61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D4A52C-1616-4DE9-8F38-FB14C8732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76" y="574907"/>
            <a:ext cx="7391399" cy="685800"/>
          </a:xfrm>
        </p:spPr>
        <p:txBody>
          <a:bodyPr/>
          <a:lstStyle/>
          <a:p>
            <a:pPr algn="ctr"/>
            <a:r>
              <a:rPr lang="en-US" b="1" dirty="0"/>
              <a:t>Diagnose Your Wrong Turn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163D03-0474-4A43-A81C-E7FC3027F2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6276" y="1352550"/>
            <a:ext cx="7315199" cy="4930543"/>
          </a:xfrm>
        </p:spPr>
        <p:txBody>
          <a:bodyPr>
            <a:normAutofit/>
          </a:bodyPr>
          <a:lstStyle/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Do I want to write this story?</a:t>
            </a:r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When did I stop having fun?</a:t>
            </a:r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Is there a scene I just can’t move past? </a:t>
            </a:r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Is there a feeling that </a:t>
            </a:r>
            <a:r>
              <a:rPr lang="en-US" sz="3200" i="1" dirty="0"/>
              <a:t>something</a:t>
            </a:r>
            <a:r>
              <a:rPr lang="en-US" sz="3200" dirty="0"/>
              <a:t> is wrong while writing this story?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4F5E30-BD32-120F-057C-8D8FECA59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4987" y="1600201"/>
            <a:ext cx="3231940" cy="484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59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D4A52C-1616-4DE9-8F38-FB14C8732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76" y="574907"/>
            <a:ext cx="6505574" cy="685800"/>
          </a:xfrm>
        </p:spPr>
        <p:txBody>
          <a:bodyPr/>
          <a:lstStyle/>
          <a:p>
            <a:pPr algn="ctr"/>
            <a:r>
              <a:rPr lang="en-US" b="1" dirty="0"/>
              <a:t>Move Past a Wrong Turn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163D03-0474-4A43-A81C-E7FC3027F2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6276" y="1352550"/>
            <a:ext cx="4933949" cy="4930543"/>
          </a:xfrm>
        </p:spPr>
        <p:txBody>
          <a:bodyPr>
            <a:normAutofit/>
          </a:bodyPr>
          <a:lstStyle/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Get out of your head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Talk it out</a:t>
            </a:r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Brainstorm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68C2DF-C694-19BA-FDD4-733956D09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609" y="1600201"/>
            <a:ext cx="5607529" cy="374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84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D4A52C-1616-4DE9-8F38-FB14C8732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76" y="574907"/>
            <a:ext cx="4933949" cy="685800"/>
          </a:xfrm>
        </p:spPr>
        <p:txBody>
          <a:bodyPr/>
          <a:lstStyle/>
          <a:p>
            <a:pPr algn="ctr"/>
            <a:r>
              <a:rPr lang="en-US" b="1" dirty="0"/>
              <a:t>Burn 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163D03-0474-4A43-A81C-E7FC3027F2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6276" y="1352550"/>
            <a:ext cx="5667374" cy="4930543"/>
          </a:xfrm>
        </p:spPr>
        <p:txBody>
          <a:bodyPr>
            <a:normAutofit/>
          </a:bodyPr>
          <a:lstStyle/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Sometimes You’re Just Tired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Low to No Motivation</a:t>
            </a:r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Low to No Energy</a:t>
            </a:r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6D5AC5-49D6-B447-6364-170F0DCFD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460959"/>
            <a:ext cx="4375200" cy="593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02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D4A52C-1616-4DE9-8F38-FB14C8732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76" y="574907"/>
            <a:ext cx="7391399" cy="685800"/>
          </a:xfrm>
        </p:spPr>
        <p:txBody>
          <a:bodyPr/>
          <a:lstStyle/>
          <a:p>
            <a:pPr algn="ctr"/>
            <a:r>
              <a:rPr lang="en-US" b="1" dirty="0"/>
              <a:t>Diagnose Your Burn 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163D03-0474-4A43-A81C-E7FC3027F2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6277" y="1352550"/>
            <a:ext cx="5419724" cy="4930543"/>
          </a:xfrm>
        </p:spPr>
        <p:txBody>
          <a:bodyPr>
            <a:normAutofit/>
          </a:bodyPr>
          <a:lstStyle/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What’s going on in your life?</a:t>
            </a:r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Trying to do too much? </a:t>
            </a:r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Any extreme stressors?</a:t>
            </a:r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>
              <a:lnSpc>
                <a:spcPts val="2800"/>
              </a:lnSpc>
            </a:pPr>
            <a:endParaRPr lang="en-US" sz="3200" dirty="0"/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A52179-738D-6440-9F36-1ADCA4279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686" y="1352550"/>
            <a:ext cx="4221718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68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D4A52C-1616-4DE9-8F38-FB14C8732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76" y="574907"/>
            <a:ext cx="5629274" cy="685800"/>
          </a:xfrm>
        </p:spPr>
        <p:txBody>
          <a:bodyPr/>
          <a:lstStyle/>
          <a:p>
            <a:pPr algn="ctr"/>
            <a:r>
              <a:rPr lang="en-US" b="1" dirty="0"/>
              <a:t>Move Past Burn 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163D03-0474-4A43-A81C-E7FC3027F2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6276" y="1352550"/>
            <a:ext cx="5343524" cy="4930543"/>
          </a:xfrm>
        </p:spPr>
        <p:txBody>
          <a:bodyPr>
            <a:normAutofit/>
          </a:bodyPr>
          <a:lstStyle/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Rest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Refuel</a:t>
            </a:r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Rejuvenate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B14034-0E24-4375-83C4-9BA50BFDB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449" y="1453918"/>
            <a:ext cx="4829175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78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4B320A-560D-4493-AA6A-79A2C8DC3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7943" y="1460692"/>
            <a:ext cx="7772402" cy="6858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Additional Tools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A1F978-F8D4-CF3E-952F-EEB5A4814403}"/>
              </a:ext>
            </a:extLst>
          </p:cNvPr>
          <p:cNvSpPr txBox="1"/>
          <p:nvPr/>
        </p:nvSpPr>
        <p:spPr>
          <a:xfrm>
            <a:off x="5276850" y="3009900"/>
            <a:ext cx="52387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Deadlines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Words Have Power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Celebrate!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819E0C-5FC3-29FB-D512-B440927DA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762251"/>
            <a:ext cx="3276599" cy="409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47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96520-2640-4559-BAB1-ADE3A7386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Hello! I’m Sonja Thomas.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D39638-AED5-4483-9DDA-49E033B811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3770" y="2203704"/>
            <a:ext cx="1974205" cy="2870589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55DC304-4CC2-4AA6-99F0-241F19673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79457" y="0"/>
            <a:ext cx="3981702" cy="6858000"/>
          </a:xfrm>
          <a:custGeom>
            <a:avLst/>
            <a:gdLst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4367464 w 4367464"/>
              <a:gd name="connsiteY2" fmla="*/ 6858000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3981702 w 4367464"/>
              <a:gd name="connsiteY2" fmla="*/ 6843712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7" fmla="*/ 2056998 w 4367464"/>
              <a:gd name="connsiteY7" fmla="*/ 0 h 6858000"/>
              <a:gd name="connsiteX0" fmla="*/ 2056998 w 3981702"/>
              <a:gd name="connsiteY0" fmla="*/ 28575 h 6886575"/>
              <a:gd name="connsiteX1" fmla="*/ 3881689 w 3981702"/>
              <a:gd name="connsiteY1" fmla="*/ 0 h 6886575"/>
              <a:gd name="connsiteX2" fmla="*/ 3981702 w 3981702"/>
              <a:gd name="connsiteY2" fmla="*/ 6872287 h 6886575"/>
              <a:gd name="connsiteX3" fmla="*/ 2783919 w 3981702"/>
              <a:gd name="connsiteY3" fmla="*/ 6886575 h 6886575"/>
              <a:gd name="connsiteX4" fmla="*/ 2752534 w 3981702"/>
              <a:gd name="connsiteY4" fmla="*/ 6879332 h 6886575"/>
              <a:gd name="connsiteX5" fmla="*/ 0 w 3981702"/>
              <a:gd name="connsiteY5" fmla="*/ 3325229 h 6886575"/>
              <a:gd name="connsiteX6" fmla="*/ 1920467 w 3981702"/>
              <a:gd name="connsiteY6" fmla="*/ 98502 h 6886575"/>
              <a:gd name="connsiteX7" fmla="*/ 2056998 w 3981702"/>
              <a:gd name="connsiteY7" fmla="*/ 28575 h 6886575"/>
              <a:gd name="connsiteX0" fmla="*/ 2056998 w 3981702"/>
              <a:gd name="connsiteY0" fmla="*/ 14287 h 6872287"/>
              <a:gd name="connsiteX1" fmla="*/ 3967414 w 3981702"/>
              <a:gd name="connsiteY1" fmla="*/ 0 h 6872287"/>
              <a:gd name="connsiteX2" fmla="*/ 3981702 w 3981702"/>
              <a:gd name="connsiteY2" fmla="*/ 6857999 h 6872287"/>
              <a:gd name="connsiteX3" fmla="*/ 2783919 w 3981702"/>
              <a:gd name="connsiteY3" fmla="*/ 6872287 h 6872287"/>
              <a:gd name="connsiteX4" fmla="*/ 2752534 w 3981702"/>
              <a:gd name="connsiteY4" fmla="*/ 6865044 h 6872287"/>
              <a:gd name="connsiteX5" fmla="*/ 0 w 3981702"/>
              <a:gd name="connsiteY5" fmla="*/ 3310941 h 6872287"/>
              <a:gd name="connsiteX6" fmla="*/ 1920467 w 3981702"/>
              <a:gd name="connsiteY6" fmla="*/ 84214 h 6872287"/>
              <a:gd name="connsiteX7" fmla="*/ 2056998 w 3981702"/>
              <a:gd name="connsiteY7" fmla="*/ 14287 h 6872287"/>
              <a:gd name="connsiteX0" fmla="*/ 2056998 w 4039095"/>
              <a:gd name="connsiteY0" fmla="*/ 14287 h 6872287"/>
              <a:gd name="connsiteX1" fmla="*/ 4038852 w 4039095"/>
              <a:gd name="connsiteY1" fmla="*/ 0 h 6872287"/>
              <a:gd name="connsiteX2" fmla="*/ 3981702 w 4039095"/>
              <a:gd name="connsiteY2" fmla="*/ 6857999 h 6872287"/>
              <a:gd name="connsiteX3" fmla="*/ 2783919 w 4039095"/>
              <a:gd name="connsiteY3" fmla="*/ 6872287 h 6872287"/>
              <a:gd name="connsiteX4" fmla="*/ 2752534 w 4039095"/>
              <a:gd name="connsiteY4" fmla="*/ 6865044 h 6872287"/>
              <a:gd name="connsiteX5" fmla="*/ 0 w 4039095"/>
              <a:gd name="connsiteY5" fmla="*/ 3310941 h 6872287"/>
              <a:gd name="connsiteX6" fmla="*/ 1920467 w 4039095"/>
              <a:gd name="connsiteY6" fmla="*/ 84214 h 6872287"/>
              <a:gd name="connsiteX7" fmla="*/ 2056998 w 4039095"/>
              <a:gd name="connsiteY7" fmla="*/ 14287 h 6872287"/>
              <a:gd name="connsiteX0" fmla="*/ 2056998 w 3981702"/>
              <a:gd name="connsiteY0" fmla="*/ 0 h 6858000"/>
              <a:gd name="connsiteX1" fmla="*/ 3953127 w 3981702"/>
              <a:gd name="connsiteY1" fmla="*/ 0 h 6858000"/>
              <a:gd name="connsiteX2" fmla="*/ 3981702 w 3981702"/>
              <a:gd name="connsiteY2" fmla="*/ 6843712 h 6858000"/>
              <a:gd name="connsiteX3" fmla="*/ 2783919 w 3981702"/>
              <a:gd name="connsiteY3" fmla="*/ 6858000 h 6858000"/>
              <a:gd name="connsiteX4" fmla="*/ 2752534 w 3981702"/>
              <a:gd name="connsiteY4" fmla="*/ 6850757 h 6858000"/>
              <a:gd name="connsiteX5" fmla="*/ 0 w 3981702"/>
              <a:gd name="connsiteY5" fmla="*/ 3296654 h 6858000"/>
              <a:gd name="connsiteX6" fmla="*/ 1920467 w 3981702"/>
              <a:gd name="connsiteY6" fmla="*/ 69927 h 6858000"/>
              <a:gd name="connsiteX7" fmla="*/ 2056998 w 398170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1702" h="6858000">
                <a:moveTo>
                  <a:pt x="2056998" y="0"/>
                </a:moveTo>
                <a:lnTo>
                  <a:pt x="3953127" y="0"/>
                </a:lnTo>
                <a:cubicBezTo>
                  <a:pt x="3957890" y="2286000"/>
                  <a:pt x="3976939" y="4557712"/>
                  <a:pt x="3981702" y="6843712"/>
                </a:cubicBezTo>
                <a:lnTo>
                  <a:pt x="2783919" y="6858000"/>
                </a:lnTo>
                <a:lnTo>
                  <a:pt x="2752534" y="6850757"/>
                </a:lnTo>
                <a:cubicBezTo>
                  <a:pt x="1169639" y="6443496"/>
                  <a:pt x="0" y="5006667"/>
                  <a:pt x="0" y="3296654"/>
                </a:cubicBezTo>
                <a:cubicBezTo>
                  <a:pt x="0" y="1903310"/>
                  <a:pt x="776551" y="691340"/>
                  <a:pt x="1920467" y="69927"/>
                </a:cubicBezTo>
                <a:lnTo>
                  <a:pt x="205699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F45A30-69E1-ED8F-0F3A-315E7F16D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688" y="2739241"/>
            <a:ext cx="2537366" cy="39202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A7E1E9-3C36-786B-74C7-D9B930165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35884">
            <a:off x="336186" y="2203703"/>
            <a:ext cx="2593720" cy="40026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5D594D-5917-0976-8085-CDCADF6B2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3287">
            <a:off x="5693745" y="2140285"/>
            <a:ext cx="2537366" cy="39212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6652FF-AFD8-E566-728F-DD8421E29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4037" y="1877691"/>
            <a:ext cx="2326964" cy="310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56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4B320A-560D-4493-AA6A-79A2C8DC3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7943" y="1460692"/>
            <a:ext cx="7772402" cy="6858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A1F978-F8D4-CF3E-952F-EEB5A4814403}"/>
              </a:ext>
            </a:extLst>
          </p:cNvPr>
          <p:cNvSpPr txBox="1"/>
          <p:nvPr/>
        </p:nvSpPr>
        <p:spPr>
          <a:xfrm>
            <a:off x="5276849" y="3009900"/>
            <a:ext cx="5629275" cy="3098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3200" dirty="0"/>
              <a:t>Let’s Connect! </a:t>
            </a:r>
          </a:p>
          <a:p>
            <a:pPr algn="ctr">
              <a:lnSpc>
                <a:spcPts val="2800"/>
              </a:lnSpc>
            </a:pPr>
            <a:endParaRPr lang="en-US" sz="3200" dirty="0"/>
          </a:p>
          <a:p>
            <a:pPr algn="ctr">
              <a:lnSpc>
                <a:spcPts val="2800"/>
              </a:lnSpc>
            </a:pPr>
            <a:r>
              <a:rPr lang="en-US" sz="3200" dirty="0"/>
              <a:t>Website: </a:t>
            </a:r>
          </a:p>
          <a:p>
            <a:pPr algn="ctr">
              <a:lnSpc>
                <a:spcPts val="2800"/>
              </a:lnSpc>
            </a:pPr>
            <a:r>
              <a:rPr lang="en-US" sz="3200" b="1" dirty="0"/>
              <a:t>bysonjathomas.com</a:t>
            </a:r>
          </a:p>
          <a:p>
            <a:pPr algn="ctr">
              <a:lnSpc>
                <a:spcPts val="2800"/>
              </a:lnSpc>
            </a:pPr>
            <a:endParaRPr lang="en-US" sz="3200" dirty="0"/>
          </a:p>
          <a:p>
            <a:pPr algn="ctr">
              <a:lnSpc>
                <a:spcPts val="2800"/>
              </a:lnSpc>
            </a:pPr>
            <a:r>
              <a:rPr lang="en-US" sz="3200" dirty="0"/>
              <a:t>Instagram / Twitter: </a:t>
            </a:r>
            <a:r>
              <a:rPr lang="en-US" sz="3200" b="1" dirty="0"/>
              <a:t>@bysonjathomas</a:t>
            </a:r>
          </a:p>
          <a:p>
            <a:endParaRPr lang="en-US" sz="32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F34FBC-E3E3-F1E8-2C95-7F637F12E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798" y="3009900"/>
            <a:ext cx="3829050" cy="28717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6D8370-3D7F-335D-10DD-A71B325D81E8}"/>
              </a:ext>
            </a:extLst>
          </p:cNvPr>
          <p:cNvSpPr txBox="1"/>
          <p:nvPr/>
        </p:nvSpPr>
        <p:spPr>
          <a:xfrm>
            <a:off x="2769867" y="3136612"/>
            <a:ext cx="2506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290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96520-2640-4559-BAB1-ADE3A7386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Hello! I’m Sonja Thomas.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D39638-AED5-4483-9DDA-49E033B811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1949060"/>
            <a:ext cx="2924175" cy="2337189"/>
          </a:xfrm>
        </p:spPr>
        <p:txBody>
          <a:bodyPr>
            <a:normAutofit/>
          </a:bodyPr>
          <a:lstStyle/>
          <a:p>
            <a:pPr>
              <a:lnSpc>
                <a:spcPts val="2800"/>
              </a:lnSpc>
            </a:pPr>
            <a:endParaRPr lang="en-US" sz="2000" i="1" dirty="0"/>
          </a:p>
          <a:p>
            <a:pPr marL="342900" indent="-34290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55DC304-4CC2-4AA6-99F0-241F19673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79457" y="0"/>
            <a:ext cx="3981702" cy="6858000"/>
          </a:xfrm>
          <a:custGeom>
            <a:avLst/>
            <a:gdLst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4367464 w 4367464"/>
              <a:gd name="connsiteY2" fmla="*/ 6858000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3981702 w 4367464"/>
              <a:gd name="connsiteY2" fmla="*/ 6843712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7" fmla="*/ 2056998 w 4367464"/>
              <a:gd name="connsiteY7" fmla="*/ 0 h 6858000"/>
              <a:gd name="connsiteX0" fmla="*/ 2056998 w 3981702"/>
              <a:gd name="connsiteY0" fmla="*/ 28575 h 6886575"/>
              <a:gd name="connsiteX1" fmla="*/ 3881689 w 3981702"/>
              <a:gd name="connsiteY1" fmla="*/ 0 h 6886575"/>
              <a:gd name="connsiteX2" fmla="*/ 3981702 w 3981702"/>
              <a:gd name="connsiteY2" fmla="*/ 6872287 h 6886575"/>
              <a:gd name="connsiteX3" fmla="*/ 2783919 w 3981702"/>
              <a:gd name="connsiteY3" fmla="*/ 6886575 h 6886575"/>
              <a:gd name="connsiteX4" fmla="*/ 2752534 w 3981702"/>
              <a:gd name="connsiteY4" fmla="*/ 6879332 h 6886575"/>
              <a:gd name="connsiteX5" fmla="*/ 0 w 3981702"/>
              <a:gd name="connsiteY5" fmla="*/ 3325229 h 6886575"/>
              <a:gd name="connsiteX6" fmla="*/ 1920467 w 3981702"/>
              <a:gd name="connsiteY6" fmla="*/ 98502 h 6886575"/>
              <a:gd name="connsiteX7" fmla="*/ 2056998 w 3981702"/>
              <a:gd name="connsiteY7" fmla="*/ 28575 h 6886575"/>
              <a:gd name="connsiteX0" fmla="*/ 2056998 w 3981702"/>
              <a:gd name="connsiteY0" fmla="*/ 14287 h 6872287"/>
              <a:gd name="connsiteX1" fmla="*/ 3967414 w 3981702"/>
              <a:gd name="connsiteY1" fmla="*/ 0 h 6872287"/>
              <a:gd name="connsiteX2" fmla="*/ 3981702 w 3981702"/>
              <a:gd name="connsiteY2" fmla="*/ 6857999 h 6872287"/>
              <a:gd name="connsiteX3" fmla="*/ 2783919 w 3981702"/>
              <a:gd name="connsiteY3" fmla="*/ 6872287 h 6872287"/>
              <a:gd name="connsiteX4" fmla="*/ 2752534 w 3981702"/>
              <a:gd name="connsiteY4" fmla="*/ 6865044 h 6872287"/>
              <a:gd name="connsiteX5" fmla="*/ 0 w 3981702"/>
              <a:gd name="connsiteY5" fmla="*/ 3310941 h 6872287"/>
              <a:gd name="connsiteX6" fmla="*/ 1920467 w 3981702"/>
              <a:gd name="connsiteY6" fmla="*/ 84214 h 6872287"/>
              <a:gd name="connsiteX7" fmla="*/ 2056998 w 3981702"/>
              <a:gd name="connsiteY7" fmla="*/ 14287 h 6872287"/>
              <a:gd name="connsiteX0" fmla="*/ 2056998 w 4039095"/>
              <a:gd name="connsiteY0" fmla="*/ 14287 h 6872287"/>
              <a:gd name="connsiteX1" fmla="*/ 4038852 w 4039095"/>
              <a:gd name="connsiteY1" fmla="*/ 0 h 6872287"/>
              <a:gd name="connsiteX2" fmla="*/ 3981702 w 4039095"/>
              <a:gd name="connsiteY2" fmla="*/ 6857999 h 6872287"/>
              <a:gd name="connsiteX3" fmla="*/ 2783919 w 4039095"/>
              <a:gd name="connsiteY3" fmla="*/ 6872287 h 6872287"/>
              <a:gd name="connsiteX4" fmla="*/ 2752534 w 4039095"/>
              <a:gd name="connsiteY4" fmla="*/ 6865044 h 6872287"/>
              <a:gd name="connsiteX5" fmla="*/ 0 w 4039095"/>
              <a:gd name="connsiteY5" fmla="*/ 3310941 h 6872287"/>
              <a:gd name="connsiteX6" fmla="*/ 1920467 w 4039095"/>
              <a:gd name="connsiteY6" fmla="*/ 84214 h 6872287"/>
              <a:gd name="connsiteX7" fmla="*/ 2056998 w 4039095"/>
              <a:gd name="connsiteY7" fmla="*/ 14287 h 6872287"/>
              <a:gd name="connsiteX0" fmla="*/ 2056998 w 3981702"/>
              <a:gd name="connsiteY0" fmla="*/ 0 h 6858000"/>
              <a:gd name="connsiteX1" fmla="*/ 3953127 w 3981702"/>
              <a:gd name="connsiteY1" fmla="*/ 0 h 6858000"/>
              <a:gd name="connsiteX2" fmla="*/ 3981702 w 3981702"/>
              <a:gd name="connsiteY2" fmla="*/ 6843712 h 6858000"/>
              <a:gd name="connsiteX3" fmla="*/ 2783919 w 3981702"/>
              <a:gd name="connsiteY3" fmla="*/ 6858000 h 6858000"/>
              <a:gd name="connsiteX4" fmla="*/ 2752534 w 3981702"/>
              <a:gd name="connsiteY4" fmla="*/ 6850757 h 6858000"/>
              <a:gd name="connsiteX5" fmla="*/ 0 w 3981702"/>
              <a:gd name="connsiteY5" fmla="*/ 3296654 h 6858000"/>
              <a:gd name="connsiteX6" fmla="*/ 1920467 w 3981702"/>
              <a:gd name="connsiteY6" fmla="*/ 69927 h 6858000"/>
              <a:gd name="connsiteX7" fmla="*/ 2056998 w 398170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1702" h="6858000">
                <a:moveTo>
                  <a:pt x="2056998" y="0"/>
                </a:moveTo>
                <a:lnTo>
                  <a:pt x="3953127" y="0"/>
                </a:lnTo>
                <a:cubicBezTo>
                  <a:pt x="3957890" y="2286000"/>
                  <a:pt x="3976939" y="4557712"/>
                  <a:pt x="3981702" y="6843712"/>
                </a:cubicBezTo>
                <a:lnTo>
                  <a:pt x="2783919" y="6858000"/>
                </a:lnTo>
                <a:lnTo>
                  <a:pt x="2752534" y="6850757"/>
                </a:lnTo>
                <a:cubicBezTo>
                  <a:pt x="1169639" y="6443496"/>
                  <a:pt x="0" y="5006667"/>
                  <a:pt x="0" y="3296654"/>
                </a:cubicBezTo>
                <a:cubicBezTo>
                  <a:pt x="0" y="1903310"/>
                  <a:pt x="776551" y="691340"/>
                  <a:pt x="1920467" y="69927"/>
                </a:cubicBezTo>
                <a:lnTo>
                  <a:pt x="205699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326757-9C5F-45D0-8798-BB5018809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82284">
            <a:off x="1200149" y="1466848"/>
            <a:ext cx="5133975" cy="5133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980E5C-7C1F-4265-87E3-7B14C36FE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5281">
            <a:off x="9367357" y="1819346"/>
            <a:ext cx="2403609" cy="321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74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96520-2640-4559-BAB1-ADE3A7386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Hello! I’m Sonja Thomas.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D39638-AED5-4483-9DDA-49E033B811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1949060"/>
            <a:ext cx="2924175" cy="2337189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55DC304-4CC2-4AA6-99F0-241F19673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79457" y="0"/>
            <a:ext cx="3981702" cy="6858000"/>
          </a:xfrm>
          <a:custGeom>
            <a:avLst/>
            <a:gdLst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4367464 w 4367464"/>
              <a:gd name="connsiteY2" fmla="*/ 6858000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3981702 w 4367464"/>
              <a:gd name="connsiteY2" fmla="*/ 6843712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7" fmla="*/ 2056998 w 4367464"/>
              <a:gd name="connsiteY7" fmla="*/ 0 h 6858000"/>
              <a:gd name="connsiteX0" fmla="*/ 2056998 w 3981702"/>
              <a:gd name="connsiteY0" fmla="*/ 28575 h 6886575"/>
              <a:gd name="connsiteX1" fmla="*/ 3881689 w 3981702"/>
              <a:gd name="connsiteY1" fmla="*/ 0 h 6886575"/>
              <a:gd name="connsiteX2" fmla="*/ 3981702 w 3981702"/>
              <a:gd name="connsiteY2" fmla="*/ 6872287 h 6886575"/>
              <a:gd name="connsiteX3" fmla="*/ 2783919 w 3981702"/>
              <a:gd name="connsiteY3" fmla="*/ 6886575 h 6886575"/>
              <a:gd name="connsiteX4" fmla="*/ 2752534 w 3981702"/>
              <a:gd name="connsiteY4" fmla="*/ 6879332 h 6886575"/>
              <a:gd name="connsiteX5" fmla="*/ 0 w 3981702"/>
              <a:gd name="connsiteY5" fmla="*/ 3325229 h 6886575"/>
              <a:gd name="connsiteX6" fmla="*/ 1920467 w 3981702"/>
              <a:gd name="connsiteY6" fmla="*/ 98502 h 6886575"/>
              <a:gd name="connsiteX7" fmla="*/ 2056998 w 3981702"/>
              <a:gd name="connsiteY7" fmla="*/ 28575 h 6886575"/>
              <a:gd name="connsiteX0" fmla="*/ 2056998 w 3981702"/>
              <a:gd name="connsiteY0" fmla="*/ 14287 h 6872287"/>
              <a:gd name="connsiteX1" fmla="*/ 3967414 w 3981702"/>
              <a:gd name="connsiteY1" fmla="*/ 0 h 6872287"/>
              <a:gd name="connsiteX2" fmla="*/ 3981702 w 3981702"/>
              <a:gd name="connsiteY2" fmla="*/ 6857999 h 6872287"/>
              <a:gd name="connsiteX3" fmla="*/ 2783919 w 3981702"/>
              <a:gd name="connsiteY3" fmla="*/ 6872287 h 6872287"/>
              <a:gd name="connsiteX4" fmla="*/ 2752534 w 3981702"/>
              <a:gd name="connsiteY4" fmla="*/ 6865044 h 6872287"/>
              <a:gd name="connsiteX5" fmla="*/ 0 w 3981702"/>
              <a:gd name="connsiteY5" fmla="*/ 3310941 h 6872287"/>
              <a:gd name="connsiteX6" fmla="*/ 1920467 w 3981702"/>
              <a:gd name="connsiteY6" fmla="*/ 84214 h 6872287"/>
              <a:gd name="connsiteX7" fmla="*/ 2056998 w 3981702"/>
              <a:gd name="connsiteY7" fmla="*/ 14287 h 6872287"/>
              <a:gd name="connsiteX0" fmla="*/ 2056998 w 4039095"/>
              <a:gd name="connsiteY0" fmla="*/ 14287 h 6872287"/>
              <a:gd name="connsiteX1" fmla="*/ 4038852 w 4039095"/>
              <a:gd name="connsiteY1" fmla="*/ 0 h 6872287"/>
              <a:gd name="connsiteX2" fmla="*/ 3981702 w 4039095"/>
              <a:gd name="connsiteY2" fmla="*/ 6857999 h 6872287"/>
              <a:gd name="connsiteX3" fmla="*/ 2783919 w 4039095"/>
              <a:gd name="connsiteY3" fmla="*/ 6872287 h 6872287"/>
              <a:gd name="connsiteX4" fmla="*/ 2752534 w 4039095"/>
              <a:gd name="connsiteY4" fmla="*/ 6865044 h 6872287"/>
              <a:gd name="connsiteX5" fmla="*/ 0 w 4039095"/>
              <a:gd name="connsiteY5" fmla="*/ 3310941 h 6872287"/>
              <a:gd name="connsiteX6" fmla="*/ 1920467 w 4039095"/>
              <a:gd name="connsiteY6" fmla="*/ 84214 h 6872287"/>
              <a:gd name="connsiteX7" fmla="*/ 2056998 w 4039095"/>
              <a:gd name="connsiteY7" fmla="*/ 14287 h 6872287"/>
              <a:gd name="connsiteX0" fmla="*/ 2056998 w 3981702"/>
              <a:gd name="connsiteY0" fmla="*/ 0 h 6858000"/>
              <a:gd name="connsiteX1" fmla="*/ 3953127 w 3981702"/>
              <a:gd name="connsiteY1" fmla="*/ 0 h 6858000"/>
              <a:gd name="connsiteX2" fmla="*/ 3981702 w 3981702"/>
              <a:gd name="connsiteY2" fmla="*/ 6843712 h 6858000"/>
              <a:gd name="connsiteX3" fmla="*/ 2783919 w 3981702"/>
              <a:gd name="connsiteY3" fmla="*/ 6858000 h 6858000"/>
              <a:gd name="connsiteX4" fmla="*/ 2752534 w 3981702"/>
              <a:gd name="connsiteY4" fmla="*/ 6850757 h 6858000"/>
              <a:gd name="connsiteX5" fmla="*/ 0 w 3981702"/>
              <a:gd name="connsiteY5" fmla="*/ 3296654 h 6858000"/>
              <a:gd name="connsiteX6" fmla="*/ 1920467 w 3981702"/>
              <a:gd name="connsiteY6" fmla="*/ 69927 h 6858000"/>
              <a:gd name="connsiteX7" fmla="*/ 2056998 w 398170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1702" h="6858000">
                <a:moveTo>
                  <a:pt x="2056998" y="0"/>
                </a:moveTo>
                <a:lnTo>
                  <a:pt x="3953127" y="0"/>
                </a:lnTo>
                <a:cubicBezTo>
                  <a:pt x="3957890" y="2286000"/>
                  <a:pt x="3976939" y="4557712"/>
                  <a:pt x="3981702" y="6843712"/>
                </a:cubicBezTo>
                <a:lnTo>
                  <a:pt x="2783919" y="6858000"/>
                </a:lnTo>
                <a:lnTo>
                  <a:pt x="2752534" y="6850757"/>
                </a:lnTo>
                <a:cubicBezTo>
                  <a:pt x="1169639" y="6443496"/>
                  <a:pt x="0" y="5006667"/>
                  <a:pt x="0" y="3296654"/>
                </a:cubicBezTo>
                <a:cubicBezTo>
                  <a:pt x="0" y="1903310"/>
                  <a:pt x="776551" y="691340"/>
                  <a:pt x="1920467" y="69927"/>
                </a:cubicBezTo>
                <a:lnTo>
                  <a:pt x="205699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5BF2F8-81E6-41CF-91A3-4C5443A05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0575" y="1176888"/>
            <a:ext cx="6744816" cy="62187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B4DE98-16D6-20B6-8C9E-3E3B817F4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99228">
            <a:off x="9372696" y="1751859"/>
            <a:ext cx="2269725" cy="30263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935EFB-67A4-A541-58EC-23EFEC51B94C}"/>
              </a:ext>
            </a:extLst>
          </p:cNvPr>
          <p:cNvSpPr txBox="1"/>
          <p:nvPr/>
        </p:nvSpPr>
        <p:spPr>
          <a:xfrm>
            <a:off x="4802832" y="2328150"/>
            <a:ext cx="292417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0" u="none" strike="noStrike" dirty="0">
                <a:effectLst/>
                <a:latin typeface="YACkoGIT9qo 0"/>
              </a:rPr>
              <a:t>"[Sonja] Thomas’ debut will pull at readers’ heartstrings.</a:t>
            </a:r>
          </a:p>
          <a:p>
            <a:r>
              <a:rPr lang="en-US" sz="2400" i="0" u="none" strike="noStrike" dirty="0">
                <a:effectLst/>
                <a:latin typeface="YACkoGIT9qo 0"/>
              </a:rPr>
              <a:t>A noteworthy debut.“</a:t>
            </a:r>
          </a:p>
          <a:p>
            <a:endParaRPr lang="en-US" sz="2400" dirty="0">
              <a:effectLst/>
              <a:latin typeface="YACkoGIT9qo 0"/>
            </a:endParaRPr>
          </a:p>
          <a:p>
            <a:r>
              <a:rPr lang="en-US" sz="2400" i="0" u="none" strike="noStrike" dirty="0">
                <a:effectLst/>
                <a:latin typeface="YACkoGIT9qo 0"/>
              </a:rPr>
              <a:t>— </a:t>
            </a:r>
            <a:r>
              <a:rPr lang="en-US" sz="2400" i="1" u="none" strike="noStrike" dirty="0" err="1">
                <a:effectLst/>
                <a:latin typeface="YACkoGIT9qo 0"/>
              </a:rPr>
              <a:t>Kirkus</a:t>
            </a:r>
            <a:r>
              <a:rPr lang="en-US" sz="2400" i="1" u="none" strike="noStrike" dirty="0">
                <a:effectLst/>
                <a:latin typeface="YACkoGIT9qo 0"/>
              </a:rPr>
              <a:t> Reviews</a:t>
            </a:r>
            <a:r>
              <a:rPr lang="en-US" sz="2400" i="0" u="none" strike="noStrike" dirty="0">
                <a:effectLst/>
                <a:latin typeface="YACkoGIT9qo 0"/>
              </a:rPr>
              <a:t>, starred review</a:t>
            </a:r>
            <a:endParaRPr lang="en-US" sz="2400" dirty="0">
              <a:effectLst/>
              <a:latin typeface="YACkoGIT9qo 0"/>
            </a:endParaRPr>
          </a:p>
          <a:p>
            <a:endParaRPr lang="en-US" dirty="0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2FE5A2A3-77E8-079D-1439-942B3BE39FA2}"/>
              </a:ext>
            </a:extLst>
          </p:cNvPr>
          <p:cNvSpPr/>
          <p:nvPr/>
        </p:nvSpPr>
        <p:spPr>
          <a:xfrm>
            <a:off x="4505882" y="2405771"/>
            <a:ext cx="333375" cy="3143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903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92F0D0-C5AD-B324-AF7E-50EBFEFAE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1168226"/>
            <a:ext cx="9282112" cy="587729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34B320A-560D-4493-AA6A-79A2C8DC3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7943" y="1460692"/>
            <a:ext cx="7772402" cy="6858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/>
              <a:t>Writer’s Block</a:t>
            </a:r>
          </a:p>
        </p:txBody>
      </p:sp>
    </p:spTree>
    <p:extLst>
      <p:ext uri="{BB962C8B-B14F-4D97-AF65-F5344CB8AC3E}">
        <p14:creationId xmlns:p14="http://schemas.microsoft.com/office/powerpoint/2010/main" val="524939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917F77-243B-4BBF-93F5-981B78189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2336" y="836517"/>
            <a:ext cx="7304782" cy="653547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What is Writers Block?</a:t>
            </a:r>
          </a:p>
        </p:txBody>
      </p:sp>
      <p:sp>
        <p:nvSpPr>
          <p:cNvPr id="6" name="Freeform: Shape 14">
            <a:extLst>
              <a:ext uri="{FF2B5EF4-FFF2-40B4-BE49-F238E27FC236}">
                <a16:creationId xmlns:a16="http://schemas.microsoft.com/office/drawing/2014/main" id="{868E2822-F0BF-D949-B8E2-C5C9D5994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flipH="1">
            <a:off x="-81024" y="0"/>
            <a:ext cx="4023360" cy="6929752"/>
          </a:xfrm>
          <a:custGeom>
            <a:avLst/>
            <a:gdLst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4367464 w 4367464"/>
              <a:gd name="connsiteY2" fmla="*/ 6858000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3981702 w 4367464"/>
              <a:gd name="connsiteY2" fmla="*/ 6843712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7" fmla="*/ 2056998 w 4367464"/>
              <a:gd name="connsiteY7" fmla="*/ 0 h 6858000"/>
              <a:gd name="connsiteX0" fmla="*/ 2056998 w 3981702"/>
              <a:gd name="connsiteY0" fmla="*/ 28575 h 6886575"/>
              <a:gd name="connsiteX1" fmla="*/ 3881689 w 3981702"/>
              <a:gd name="connsiteY1" fmla="*/ 0 h 6886575"/>
              <a:gd name="connsiteX2" fmla="*/ 3981702 w 3981702"/>
              <a:gd name="connsiteY2" fmla="*/ 6872287 h 6886575"/>
              <a:gd name="connsiteX3" fmla="*/ 2783919 w 3981702"/>
              <a:gd name="connsiteY3" fmla="*/ 6886575 h 6886575"/>
              <a:gd name="connsiteX4" fmla="*/ 2752534 w 3981702"/>
              <a:gd name="connsiteY4" fmla="*/ 6879332 h 6886575"/>
              <a:gd name="connsiteX5" fmla="*/ 0 w 3981702"/>
              <a:gd name="connsiteY5" fmla="*/ 3325229 h 6886575"/>
              <a:gd name="connsiteX6" fmla="*/ 1920467 w 3981702"/>
              <a:gd name="connsiteY6" fmla="*/ 98502 h 6886575"/>
              <a:gd name="connsiteX7" fmla="*/ 2056998 w 3981702"/>
              <a:gd name="connsiteY7" fmla="*/ 28575 h 6886575"/>
              <a:gd name="connsiteX0" fmla="*/ 2056998 w 3981702"/>
              <a:gd name="connsiteY0" fmla="*/ 14287 h 6872287"/>
              <a:gd name="connsiteX1" fmla="*/ 3967414 w 3981702"/>
              <a:gd name="connsiteY1" fmla="*/ 0 h 6872287"/>
              <a:gd name="connsiteX2" fmla="*/ 3981702 w 3981702"/>
              <a:gd name="connsiteY2" fmla="*/ 6857999 h 6872287"/>
              <a:gd name="connsiteX3" fmla="*/ 2783919 w 3981702"/>
              <a:gd name="connsiteY3" fmla="*/ 6872287 h 6872287"/>
              <a:gd name="connsiteX4" fmla="*/ 2752534 w 3981702"/>
              <a:gd name="connsiteY4" fmla="*/ 6865044 h 6872287"/>
              <a:gd name="connsiteX5" fmla="*/ 0 w 3981702"/>
              <a:gd name="connsiteY5" fmla="*/ 3310941 h 6872287"/>
              <a:gd name="connsiteX6" fmla="*/ 1920467 w 3981702"/>
              <a:gd name="connsiteY6" fmla="*/ 84214 h 6872287"/>
              <a:gd name="connsiteX7" fmla="*/ 2056998 w 3981702"/>
              <a:gd name="connsiteY7" fmla="*/ 14287 h 6872287"/>
              <a:gd name="connsiteX0" fmla="*/ 2056998 w 4039095"/>
              <a:gd name="connsiteY0" fmla="*/ 14287 h 6872287"/>
              <a:gd name="connsiteX1" fmla="*/ 4038852 w 4039095"/>
              <a:gd name="connsiteY1" fmla="*/ 0 h 6872287"/>
              <a:gd name="connsiteX2" fmla="*/ 3981702 w 4039095"/>
              <a:gd name="connsiteY2" fmla="*/ 6857999 h 6872287"/>
              <a:gd name="connsiteX3" fmla="*/ 2783919 w 4039095"/>
              <a:gd name="connsiteY3" fmla="*/ 6872287 h 6872287"/>
              <a:gd name="connsiteX4" fmla="*/ 2752534 w 4039095"/>
              <a:gd name="connsiteY4" fmla="*/ 6865044 h 6872287"/>
              <a:gd name="connsiteX5" fmla="*/ 0 w 4039095"/>
              <a:gd name="connsiteY5" fmla="*/ 3310941 h 6872287"/>
              <a:gd name="connsiteX6" fmla="*/ 1920467 w 4039095"/>
              <a:gd name="connsiteY6" fmla="*/ 84214 h 6872287"/>
              <a:gd name="connsiteX7" fmla="*/ 2056998 w 4039095"/>
              <a:gd name="connsiteY7" fmla="*/ 14287 h 6872287"/>
              <a:gd name="connsiteX0" fmla="*/ 2056998 w 3981702"/>
              <a:gd name="connsiteY0" fmla="*/ 0 h 6858000"/>
              <a:gd name="connsiteX1" fmla="*/ 3953127 w 3981702"/>
              <a:gd name="connsiteY1" fmla="*/ 0 h 6858000"/>
              <a:gd name="connsiteX2" fmla="*/ 3981702 w 3981702"/>
              <a:gd name="connsiteY2" fmla="*/ 6843712 h 6858000"/>
              <a:gd name="connsiteX3" fmla="*/ 2783919 w 3981702"/>
              <a:gd name="connsiteY3" fmla="*/ 6858000 h 6858000"/>
              <a:gd name="connsiteX4" fmla="*/ 2752534 w 3981702"/>
              <a:gd name="connsiteY4" fmla="*/ 6850757 h 6858000"/>
              <a:gd name="connsiteX5" fmla="*/ 0 w 3981702"/>
              <a:gd name="connsiteY5" fmla="*/ 3296654 h 6858000"/>
              <a:gd name="connsiteX6" fmla="*/ 1920467 w 3981702"/>
              <a:gd name="connsiteY6" fmla="*/ 69927 h 6858000"/>
              <a:gd name="connsiteX7" fmla="*/ 2056998 w 398170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1702" h="6858000">
                <a:moveTo>
                  <a:pt x="2056998" y="0"/>
                </a:moveTo>
                <a:lnTo>
                  <a:pt x="3953127" y="0"/>
                </a:lnTo>
                <a:cubicBezTo>
                  <a:pt x="3957890" y="2286000"/>
                  <a:pt x="3976939" y="4557712"/>
                  <a:pt x="3981702" y="6843712"/>
                </a:cubicBezTo>
                <a:lnTo>
                  <a:pt x="2783919" y="6858000"/>
                </a:lnTo>
                <a:lnTo>
                  <a:pt x="2752534" y="6850757"/>
                </a:lnTo>
                <a:cubicBezTo>
                  <a:pt x="1169639" y="6443496"/>
                  <a:pt x="0" y="5006667"/>
                  <a:pt x="0" y="3296654"/>
                </a:cubicBezTo>
                <a:cubicBezTo>
                  <a:pt x="0" y="1903310"/>
                  <a:pt x="776551" y="691340"/>
                  <a:pt x="1920467" y="69927"/>
                </a:cubicBezTo>
                <a:lnTo>
                  <a:pt x="205699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50585-CA92-EB41-9898-BB8983638A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66" y="1675159"/>
            <a:ext cx="1971675" cy="4419600"/>
          </a:xfr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E59E02-FDD1-B26A-C154-DD3056930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205" y="1675159"/>
            <a:ext cx="7304782" cy="48736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650040-B750-4577-6C84-3C7A02F75CFB}"/>
              </a:ext>
            </a:extLst>
          </p:cNvPr>
          <p:cNvSpPr txBox="1"/>
          <p:nvPr/>
        </p:nvSpPr>
        <p:spPr>
          <a:xfrm>
            <a:off x="109331" y="1675159"/>
            <a:ext cx="340923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Merriam-Webster: a psychological inhibition preventing a writer from proceeding with a piece.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72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917F77-243B-4BBF-93F5-981B78189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2336" y="836517"/>
            <a:ext cx="7304782" cy="653547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What is Writers Block?</a:t>
            </a:r>
          </a:p>
        </p:txBody>
      </p:sp>
      <p:sp>
        <p:nvSpPr>
          <p:cNvPr id="6" name="Freeform: Shape 14">
            <a:extLst>
              <a:ext uri="{FF2B5EF4-FFF2-40B4-BE49-F238E27FC236}">
                <a16:creationId xmlns:a16="http://schemas.microsoft.com/office/drawing/2014/main" id="{868E2822-F0BF-D949-B8E2-C5C9D5994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flipH="1">
            <a:off x="-81024" y="0"/>
            <a:ext cx="4023360" cy="6929752"/>
          </a:xfrm>
          <a:custGeom>
            <a:avLst/>
            <a:gdLst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4367464 w 4367464"/>
              <a:gd name="connsiteY2" fmla="*/ 6858000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3981702 w 4367464"/>
              <a:gd name="connsiteY2" fmla="*/ 6843712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7" fmla="*/ 2056998 w 4367464"/>
              <a:gd name="connsiteY7" fmla="*/ 0 h 6858000"/>
              <a:gd name="connsiteX0" fmla="*/ 2056998 w 3981702"/>
              <a:gd name="connsiteY0" fmla="*/ 28575 h 6886575"/>
              <a:gd name="connsiteX1" fmla="*/ 3881689 w 3981702"/>
              <a:gd name="connsiteY1" fmla="*/ 0 h 6886575"/>
              <a:gd name="connsiteX2" fmla="*/ 3981702 w 3981702"/>
              <a:gd name="connsiteY2" fmla="*/ 6872287 h 6886575"/>
              <a:gd name="connsiteX3" fmla="*/ 2783919 w 3981702"/>
              <a:gd name="connsiteY3" fmla="*/ 6886575 h 6886575"/>
              <a:gd name="connsiteX4" fmla="*/ 2752534 w 3981702"/>
              <a:gd name="connsiteY4" fmla="*/ 6879332 h 6886575"/>
              <a:gd name="connsiteX5" fmla="*/ 0 w 3981702"/>
              <a:gd name="connsiteY5" fmla="*/ 3325229 h 6886575"/>
              <a:gd name="connsiteX6" fmla="*/ 1920467 w 3981702"/>
              <a:gd name="connsiteY6" fmla="*/ 98502 h 6886575"/>
              <a:gd name="connsiteX7" fmla="*/ 2056998 w 3981702"/>
              <a:gd name="connsiteY7" fmla="*/ 28575 h 6886575"/>
              <a:gd name="connsiteX0" fmla="*/ 2056998 w 3981702"/>
              <a:gd name="connsiteY0" fmla="*/ 14287 h 6872287"/>
              <a:gd name="connsiteX1" fmla="*/ 3967414 w 3981702"/>
              <a:gd name="connsiteY1" fmla="*/ 0 h 6872287"/>
              <a:gd name="connsiteX2" fmla="*/ 3981702 w 3981702"/>
              <a:gd name="connsiteY2" fmla="*/ 6857999 h 6872287"/>
              <a:gd name="connsiteX3" fmla="*/ 2783919 w 3981702"/>
              <a:gd name="connsiteY3" fmla="*/ 6872287 h 6872287"/>
              <a:gd name="connsiteX4" fmla="*/ 2752534 w 3981702"/>
              <a:gd name="connsiteY4" fmla="*/ 6865044 h 6872287"/>
              <a:gd name="connsiteX5" fmla="*/ 0 w 3981702"/>
              <a:gd name="connsiteY5" fmla="*/ 3310941 h 6872287"/>
              <a:gd name="connsiteX6" fmla="*/ 1920467 w 3981702"/>
              <a:gd name="connsiteY6" fmla="*/ 84214 h 6872287"/>
              <a:gd name="connsiteX7" fmla="*/ 2056998 w 3981702"/>
              <a:gd name="connsiteY7" fmla="*/ 14287 h 6872287"/>
              <a:gd name="connsiteX0" fmla="*/ 2056998 w 4039095"/>
              <a:gd name="connsiteY0" fmla="*/ 14287 h 6872287"/>
              <a:gd name="connsiteX1" fmla="*/ 4038852 w 4039095"/>
              <a:gd name="connsiteY1" fmla="*/ 0 h 6872287"/>
              <a:gd name="connsiteX2" fmla="*/ 3981702 w 4039095"/>
              <a:gd name="connsiteY2" fmla="*/ 6857999 h 6872287"/>
              <a:gd name="connsiteX3" fmla="*/ 2783919 w 4039095"/>
              <a:gd name="connsiteY3" fmla="*/ 6872287 h 6872287"/>
              <a:gd name="connsiteX4" fmla="*/ 2752534 w 4039095"/>
              <a:gd name="connsiteY4" fmla="*/ 6865044 h 6872287"/>
              <a:gd name="connsiteX5" fmla="*/ 0 w 4039095"/>
              <a:gd name="connsiteY5" fmla="*/ 3310941 h 6872287"/>
              <a:gd name="connsiteX6" fmla="*/ 1920467 w 4039095"/>
              <a:gd name="connsiteY6" fmla="*/ 84214 h 6872287"/>
              <a:gd name="connsiteX7" fmla="*/ 2056998 w 4039095"/>
              <a:gd name="connsiteY7" fmla="*/ 14287 h 6872287"/>
              <a:gd name="connsiteX0" fmla="*/ 2056998 w 3981702"/>
              <a:gd name="connsiteY0" fmla="*/ 0 h 6858000"/>
              <a:gd name="connsiteX1" fmla="*/ 3953127 w 3981702"/>
              <a:gd name="connsiteY1" fmla="*/ 0 h 6858000"/>
              <a:gd name="connsiteX2" fmla="*/ 3981702 w 3981702"/>
              <a:gd name="connsiteY2" fmla="*/ 6843712 h 6858000"/>
              <a:gd name="connsiteX3" fmla="*/ 2783919 w 3981702"/>
              <a:gd name="connsiteY3" fmla="*/ 6858000 h 6858000"/>
              <a:gd name="connsiteX4" fmla="*/ 2752534 w 3981702"/>
              <a:gd name="connsiteY4" fmla="*/ 6850757 h 6858000"/>
              <a:gd name="connsiteX5" fmla="*/ 0 w 3981702"/>
              <a:gd name="connsiteY5" fmla="*/ 3296654 h 6858000"/>
              <a:gd name="connsiteX6" fmla="*/ 1920467 w 3981702"/>
              <a:gd name="connsiteY6" fmla="*/ 69927 h 6858000"/>
              <a:gd name="connsiteX7" fmla="*/ 2056998 w 398170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1702" h="6858000">
                <a:moveTo>
                  <a:pt x="2056998" y="0"/>
                </a:moveTo>
                <a:lnTo>
                  <a:pt x="3953127" y="0"/>
                </a:lnTo>
                <a:cubicBezTo>
                  <a:pt x="3957890" y="2286000"/>
                  <a:pt x="3976939" y="4557712"/>
                  <a:pt x="3981702" y="6843712"/>
                </a:cubicBezTo>
                <a:lnTo>
                  <a:pt x="2783919" y="6858000"/>
                </a:lnTo>
                <a:lnTo>
                  <a:pt x="2752534" y="6850757"/>
                </a:lnTo>
                <a:cubicBezTo>
                  <a:pt x="1169639" y="6443496"/>
                  <a:pt x="0" y="5006667"/>
                  <a:pt x="0" y="3296654"/>
                </a:cubicBezTo>
                <a:cubicBezTo>
                  <a:pt x="0" y="1903310"/>
                  <a:pt x="776551" y="691340"/>
                  <a:pt x="1920467" y="69927"/>
                </a:cubicBezTo>
                <a:lnTo>
                  <a:pt x="205699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50585-CA92-EB41-9898-BB8983638A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66" y="1675159"/>
            <a:ext cx="1971675" cy="4419600"/>
          </a:xfr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E59E02-FDD1-B26A-C154-DD3056930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205" y="1675159"/>
            <a:ext cx="7304782" cy="48736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650040-B750-4577-6C84-3C7A02F75CFB}"/>
              </a:ext>
            </a:extLst>
          </p:cNvPr>
          <p:cNvSpPr txBox="1"/>
          <p:nvPr/>
        </p:nvSpPr>
        <p:spPr>
          <a:xfrm>
            <a:off x="109331" y="1675159"/>
            <a:ext cx="34092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Dictionary.com: a usually temporary condition in which a writer finds it impossible to proceed with the writing of a novel, play, or other 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519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917F77-243B-4BBF-93F5-981B78189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2336" y="836517"/>
            <a:ext cx="7304782" cy="653547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What is Writers Block?</a:t>
            </a:r>
          </a:p>
        </p:txBody>
      </p:sp>
      <p:sp>
        <p:nvSpPr>
          <p:cNvPr id="6" name="Freeform: Shape 14">
            <a:extLst>
              <a:ext uri="{FF2B5EF4-FFF2-40B4-BE49-F238E27FC236}">
                <a16:creationId xmlns:a16="http://schemas.microsoft.com/office/drawing/2014/main" id="{868E2822-F0BF-D949-B8E2-C5C9D5994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flipH="1">
            <a:off x="-81024" y="0"/>
            <a:ext cx="4023360" cy="6929752"/>
          </a:xfrm>
          <a:custGeom>
            <a:avLst/>
            <a:gdLst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4367464 w 4367464"/>
              <a:gd name="connsiteY2" fmla="*/ 6858000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3981702 w 4367464"/>
              <a:gd name="connsiteY2" fmla="*/ 6843712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7" fmla="*/ 2056998 w 4367464"/>
              <a:gd name="connsiteY7" fmla="*/ 0 h 6858000"/>
              <a:gd name="connsiteX0" fmla="*/ 2056998 w 3981702"/>
              <a:gd name="connsiteY0" fmla="*/ 28575 h 6886575"/>
              <a:gd name="connsiteX1" fmla="*/ 3881689 w 3981702"/>
              <a:gd name="connsiteY1" fmla="*/ 0 h 6886575"/>
              <a:gd name="connsiteX2" fmla="*/ 3981702 w 3981702"/>
              <a:gd name="connsiteY2" fmla="*/ 6872287 h 6886575"/>
              <a:gd name="connsiteX3" fmla="*/ 2783919 w 3981702"/>
              <a:gd name="connsiteY3" fmla="*/ 6886575 h 6886575"/>
              <a:gd name="connsiteX4" fmla="*/ 2752534 w 3981702"/>
              <a:gd name="connsiteY4" fmla="*/ 6879332 h 6886575"/>
              <a:gd name="connsiteX5" fmla="*/ 0 w 3981702"/>
              <a:gd name="connsiteY5" fmla="*/ 3325229 h 6886575"/>
              <a:gd name="connsiteX6" fmla="*/ 1920467 w 3981702"/>
              <a:gd name="connsiteY6" fmla="*/ 98502 h 6886575"/>
              <a:gd name="connsiteX7" fmla="*/ 2056998 w 3981702"/>
              <a:gd name="connsiteY7" fmla="*/ 28575 h 6886575"/>
              <a:gd name="connsiteX0" fmla="*/ 2056998 w 3981702"/>
              <a:gd name="connsiteY0" fmla="*/ 14287 h 6872287"/>
              <a:gd name="connsiteX1" fmla="*/ 3967414 w 3981702"/>
              <a:gd name="connsiteY1" fmla="*/ 0 h 6872287"/>
              <a:gd name="connsiteX2" fmla="*/ 3981702 w 3981702"/>
              <a:gd name="connsiteY2" fmla="*/ 6857999 h 6872287"/>
              <a:gd name="connsiteX3" fmla="*/ 2783919 w 3981702"/>
              <a:gd name="connsiteY3" fmla="*/ 6872287 h 6872287"/>
              <a:gd name="connsiteX4" fmla="*/ 2752534 w 3981702"/>
              <a:gd name="connsiteY4" fmla="*/ 6865044 h 6872287"/>
              <a:gd name="connsiteX5" fmla="*/ 0 w 3981702"/>
              <a:gd name="connsiteY5" fmla="*/ 3310941 h 6872287"/>
              <a:gd name="connsiteX6" fmla="*/ 1920467 w 3981702"/>
              <a:gd name="connsiteY6" fmla="*/ 84214 h 6872287"/>
              <a:gd name="connsiteX7" fmla="*/ 2056998 w 3981702"/>
              <a:gd name="connsiteY7" fmla="*/ 14287 h 6872287"/>
              <a:gd name="connsiteX0" fmla="*/ 2056998 w 4039095"/>
              <a:gd name="connsiteY0" fmla="*/ 14287 h 6872287"/>
              <a:gd name="connsiteX1" fmla="*/ 4038852 w 4039095"/>
              <a:gd name="connsiteY1" fmla="*/ 0 h 6872287"/>
              <a:gd name="connsiteX2" fmla="*/ 3981702 w 4039095"/>
              <a:gd name="connsiteY2" fmla="*/ 6857999 h 6872287"/>
              <a:gd name="connsiteX3" fmla="*/ 2783919 w 4039095"/>
              <a:gd name="connsiteY3" fmla="*/ 6872287 h 6872287"/>
              <a:gd name="connsiteX4" fmla="*/ 2752534 w 4039095"/>
              <a:gd name="connsiteY4" fmla="*/ 6865044 h 6872287"/>
              <a:gd name="connsiteX5" fmla="*/ 0 w 4039095"/>
              <a:gd name="connsiteY5" fmla="*/ 3310941 h 6872287"/>
              <a:gd name="connsiteX6" fmla="*/ 1920467 w 4039095"/>
              <a:gd name="connsiteY6" fmla="*/ 84214 h 6872287"/>
              <a:gd name="connsiteX7" fmla="*/ 2056998 w 4039095"/>
              <a:gd name="connsiteY7" fmla="*/ 14287 h 6872287"/>
              <a:gd name="connsiteX0" fmla="*/ 2056998 w 3981702"/>
              <a:gd name="connsiteY0" fmla="*/ 0 h 6858000"/>
              <a:gd name="connsiteX1" fmla="*/ 3953127 w 3981702"/>
              <a:gd name="connsiteY1" fmla="*/ 0 h 6858000"/>
              <a:gd name="connsiteX2" fmla="*/ 3981702 w 3981702"/>
              <a:gd name="connsiteY2" fmla="*/ 6843712 h 6858000"/>
              <a:gd name="connsiteX3" fmla="*/ 2783919 w 3981702"/>
              <a:gd name="connsiteY3" fmla="*/ 6858000 h 6858000"/>
              <a:gd name="connsiteX4" fmla="*/ 2752534 w 3981702"/>
              <a:gd name="connsiteY4" fmla="*/ 6850757 h 6858000"/>
              <a:gd name="connsiteX5" fmla="*/ 0 w 3981702"/>
              <a:gd name="connsiteY5" fmla="*/ 3296654 h 6858000"/>
              <a:gd name="connsiteX6" fmla="*/ 1920467 w 3981702"/>
              <a:gd name="connsiteY6" fmla="*/ 69927 h 6858000"/>
              <a:gd name="connsiteX7" fmla="*/ 2056998 w 398170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1702" h="6858000">
                <a:moveTo>
                  <a:pt x="2056998" y="0"/>
                </a:moveTo>
                <a:lnTo>
                  <a:pt x="3953127" y="0"/>
                </a:lnTo>
                <a:cubicBezTo>
                  <a:pt x="3957890" y="2286000"/>
                  <a:pt x="3976939" y="4557712"/>
                  <a:pt x="3981702" y="6843712"/>
                </a:cubicBezTo>
                <a:lnTo>
                  <a:pt x="2783919" y="6858000"/>
                </a:lnTo>
                <a:lnTo>
                  <a:pt x="2752534" y="6850757"/>
                </a:lnTo>
                <a:cubicBezTo>
                  <a:pt x="1169639" y="6443496"/>
                  <a:pt x="0" y="5006667"/>
                  <a:pt x="0" y="3296654"/>
                </a:cubicBezTo>
                <a:cubicBezTo>
                  <a:pt x="0" y="1903310"/>
                  <a:pt x="776551" y="691340"/>
                  <a:pt x="1920467" y="69927"/>
                </a:cubicBezTo>
                <a:lnTo>
                  <a:pt x="205699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50585-CA92-EB41-9898-BB8983638A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66" y="1675159"/>
            <a:ext cx="1971675" cy="4419600"/>
          </a:xfr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E59E02-FDD1-B26A-C154-DD3056930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205" y="1675159"/>
            <a:ext cx="7304782" cy="48736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650040-B750-4577-6C84-3C7A02F75CFB}"/>
              </a:ext>
            </a:extLst>
          </p:cNvPr>
          <p:cNvSpPr txBox="1"/>
          <p:nvPr/>
        </p:nvSpPr>
        <p:spPr>
          <a:xfrm>
            <a:off x="109331" y="1675159"/>
            <a:ext cx="34092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Me: I </a:t>
            </a:r>
            <a:r>
              <a:rPr lang="en-US" sz="3200" dirty="0" err="1">
                <a:solidFill>
                  <a:schemeClr val="tx1"/>
                </a:solidFill>
              </a:rPr>
              <a:t>wanna</a:t>
            </a:r>
            <a:r>
              <a:rPr lang="en-US" sz="3200" dirty="0">
                <a:solidFill>
                  <a:schemeClr val="tx1"/>
                </a:solidFill>
              </a:rPr>
              <a:t> write, but I just can’t!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273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4B320A-560D-4493-AA6A-79A2C8DC3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Causes Writer’s Block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2FFE3-A7C7-9249-96D4-8D9AC15E01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17833" y="2724912"/>
            <a:ext cx="3986287" cy="3657600"/>
          </a:xfrm>
        </p:spPr>
        <p:txBody>
          <a:bodyPr/>
          <a:lstStyle/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3200" b="1" dirty="0"/>
              <a:t>FEAR</a:t>
            </a:r>
          </a:p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3200" b="1" dirty="0"/>
              <a:t>WRONG TURN</a:t>
            </a:r>
          </a:p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3200" b="1" dirty="0"/>
              <a:t>BURN OUT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A650F1-4F4C-9BA2-3A2F-949F83A52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25291">
            <a:off x="1597000" y="2912317"/>
            <a:ext cx="3633311" cy="344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43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back to school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Custom 30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penHousePresentation_Elementary_Win32_JB_v2" id="{76CC1F8F-1616-4FD5-B5D9-5288357CAB76}" vid="{CCFA5B03-57D1-4BF3-98DD-85D1A7F0AA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04EE7CA-01E4-4C36-A155-A254FEC02701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0F07EB6-DDE3-49D2-9047-A171C0D29C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8431A9B-4B87-4F2F-AB9E-CAE6A6729B8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84EED2D-C894-47C4-9CDD-55EC03B2713B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Open house presentation</Template>
  <TotalTime>2381</TotalTime>
  <Words>397</Words>
  <Application>Microsoft Office PowerPoint</Application>
  <PresentationFormat>Widescreen</PresentationFormat>
  <Paragraphs>141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Kristen ITC</vt:lpstr>
      <vt:lpstr>Quire Sans</vt:lpstr>
      <vt:lpstr>YACkoGIT9qo 0</vt:lpstr>
      <vt:lpstr>Office Theme</vt:lpstr>
      <vt:lpstr>PowerPoint Presentation</vt:lpstr>
      <vt:lpstr>Hello! I’m Sonja Thomas.</vt:lpstr>
      <vt:lpstr>Hello! I’m Sonja Thomas.</vt:lpstr>
      <vt:lpstr>Hello! I’m Sonja Thomas.</vt:lpstr>
      <vt:lpstr>Writer’s Block</vt:lpstr>
      <vt:lpstr>What is Writers Block?</vt:lpstr>
      <vt:lpstr>What is Writers Block?</vt:lpstr>
      <vt:lpstr>What is Writers Block?</vt:lpstr>
      <vt:lpstr>What Causes Writer’s Block</vt:lpstr>
      <vt:lpstr>Fear</vt:lpstr>
      <vt:lpstr>Diagnose Your Fear</vt:lpstr>
      <vt:lpstr>Move Past Fear</vt:lpstr>
      <vt:lpstr>Wrong Turn</vt:lpstr>
      <vt:lpstr>Diagnose Your Wrong Turn</vt:lpstr>
      <vt:lpstr>Move Past a Wrong Turn</vt:lpstr>
      <vt:lpstr>Burn Out</vt:lpstr>
      <vt:lpstr>Diagnose Your Burn Out</vt:lpstr>
      <vt:lpstr>Move Past Burn Out</vt:lpstr>
      <vt:lpstr>Additional Tools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Sonja Thomas</dc:creator>
  <cp:lastModifiedBy>Sonja Thomas</cp:lastModifiedBy>
  <cp:revision>55</cp:revision>
  <dcterms:created xsi:type="dcterms:W3CDTF">2022-07-20T18:34:04Z</dcterms:created>
  <dcterms:modified xsi:type="dcterms:W3CDTF">2022-08-03T21:20:57Z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